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82" r:id="rId5"/>
    <p:sldId id="279" r:id="rId6"/>
    <p:sldId id="265" r:id="rId7"/>
    <p:sldId id="280" r:id="rId8"/>
    <p:sldId id="269" r:id="rId9"/>
    <p:sldId id="278" r:id="rId10"/>
    <p:sldId id="267" r:id="rId11"/>
    <p:sldId id="270" r:id="rId12"/>
    <p:sldId id="271" r:id="rId13"/>
    <p:sldId id="272" r:id="rId14"/>
    <p:sldId id="273" r:id="rId15"/>
    <p:sldId id="277" r:id="rId16"/>
    <p:sldId id="263" r:id="rId17"/>
    <p:sldId id="276" r:id="rId18"/>
    <p:sldId id="274" r:id="rId19"/>
    <p:sldId id="281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77" autoAdjust="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67415-AA6B-459D-BA00-24807761DC65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E08C-B8D7-4EB6-B686-DB9FDCC28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1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1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8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ABF2-4457-4FB7-90F0-987542D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6339F-5CE2-4F4B-B287-1F8258C3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8C7C6-5680-49DD-9DCB-9FED9DC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ADD6F-E1A6-44CD-956D-2CABA709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2303-CDD5-4882-9F2B-08A9258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66F1-B6B5-40BE-9EFC-02B93735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2DDDF-363E-4D8C-9CCC-28CF5F19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207BC-8AA4-49E1-ABED-45DC0C1E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5E44-0DC0-4073-A764-59163BC6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2F49-4ADE-4DE1-AC2B-87126A70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CA81B4-46A2-4631-AC4F-A8F4B07E6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1D334-95B9-484A-8565-A3FF25DA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51-5547-48A1-8A71-75B4389E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1C2B0-CC71-4266-BF72-7F072735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864E8-48B9-4555-9D30-0BB58D33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2D598-E321-48F1-BD46-CD6FC966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0BF3B-C254-4BA4-9240-803BBA24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B392C-E041-4CAF-98F8-F49B4BF0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FBAE-5C13-432A-A10E-CB45CF6C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6C7B1-173B-4D1E-8117-2A505ED2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6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6DB59-DD35-4EF3-AF81-D2E8D361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F43FF-0669-49A2-804F-28F5375BD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4E8B9-D53D-48A0-B9C3-3ED6643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C180D-B2FE-41FF-BA3D-EE384752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D0FAC-52CA-4217-B8ED-B86139C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5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923A3-A856-4FDA-97B9-6EE11FD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76A97-2146-4CE1-B076-F13FCCACA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8D981-9A5A-4385-B206-9326F54D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F5570-EFC1-49C9-832E-4319DAEC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23B8B-A1C2-49AE-854A-45F7A39A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3AD1C-1312-4F1D-9922-EFB3C03D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B1BD-E748-4263-9D8C-5C6D63F8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7EA42-40E0-4804-B256-ED48CBCAF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6D046-E0AE-4E65-86E7-B50A8D69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D2DE1-7DE3-4703-A627-489DB683C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A94058-018E-4FBB-A677-D3E9D997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6E8D94-7244-4969-9C8E-2C9BDE2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8CD6B5-3348-4506-A96E-EFFCC789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9320A4-2FD9-429F-94FC-D94477BC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43BEB-DA9F-427D-AC6A-F54E6A92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CD9BD7-7762-43E0-B46E-12E499F5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D1877-EC66-4BE5-A0EC-FC20A6D9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9D2A7-9909-4B29-8E73-22710372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3C368-2CD7-4A5E-9C8B-A71B0CD8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5CA443-D919-4501-BD35-0231B584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75F4E-FEF9-428F-9C78-ABF4EF3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A8DEC-A4E5-411F-AC08-2A696352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4381E-0119-4BBF-9ABC-B552A390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D3470-A14D-43C8-BD8D-FB21ED7BC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E6482-07FD-4B1D-BBAC-B7709BF3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9F4A7-30D2-4566-8FDB-B455BC5A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A135B-8E4E-4B11-ABF8-84DB0EB8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4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2B23D-2481-4ABD-9E61-DD98E6E3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23B0F-3F36-47B7-8E18-463C8B77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6C54C-693B-48E5-B7DD-BA41579DD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98371-0660-4F0F-A47D-11734B1D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DB630-08EE-4888-A729-38898827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139F8-5378-451A-91D6-E29039E1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A8523A-45F1-4D8C-B4E3-C454F04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5A9AFF-0DB8-40BC-8FD2-F29FCED0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678BB-E479-4D85-8E70-C29CCAF90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B845-0998-4E71-A65C-2FA3990719A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2A0-8037-42B7-9A36-FA0992875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C434-E434-4588-95E1-F3AD1E652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8B878-6C03-40D7-BEF8-E7349650EFC4}"/>
              </a:ext>
            </a:extLst>
          </p:cNvPr>
          <p:cNvGrpSpPr/>
          <p:nvPr/>
        </p:nvGrpSpPr>
        <p:grpSpPr>
          <a:xfrm>
            <a:off x="3211398" y="2628057"/>
            <a:ext cx="5769204" cy="1601886"/>
            <a:chOff x="3211398" y="2196446"/>
            <a:chExt cx="5769204" cy="160188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EC1A7D6-A91A-4F77-B936-0DC3C78E71A8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50953-9220-4CF1-A0D6-A05612E976A6}"/>
                </a:ext>
              </a:extLst>
            </p:cNvPr>
            <p:cNvSpPr txBox="1"/>
            <p:nvPr/>
          </p:nvSpPr>
          <p:spPr>
            <a:xfrm>
              <a:off x="3574330" y="2341841"/>
              <a:ext cx="5043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Running Mate</a:t>
              </a:r>
              <a:endParaRPr lang="ko-KR" altLang="en-US" sz="4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5451FE-5591-4E8B-B9E9-9B2DECE5E94A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9C46D-906F-469B-8918-78EF4C2847FC}"/>
                </a:ext>
              </a:extLst>
            </p:cNvPr>
            <p:cNvSpPr txBox="1"/>
            <p:nvPr/>
          </p:nvSpPr>
          <p:spPr>
            <a:xfrm>
              <a:off x="5733288" y="3429000"/>
              <a:ext cx="3247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서울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 배수아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유석민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3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2" y="376331"/>
            <a:ext cx="478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MyRecordView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나의 로그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7868F0-0926-4AFA-910A-1AED3C14F9A0}"/>
              </a:ext>
            </a:extLst>
          </p:cNvPr>
          <p:cNvGrpSpPr/>
          <p:nvPr/>
        </p:nvGrpSpPr>
        <p:grpSpPr>
          <a:xfrm>
            <a:off x="4643448" y="1425461"/>
            <a:ext cx="2905103" cy="2101885"/>
            <a:chOff x="5112227" y="1549439"/>
            <a:chExt cx="2905103" cy="21018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F224F46-70A6-4EE4-AD99-9AB4F7DA2833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7E8B79F-2037-4DAB-B4A8-3494767003F5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90A8F70-A8A7-43F2-ADF2-E25913AF3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514DCB-FA23-4F43-911A-7251FE65FEEC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876479-DF21-4FA9-9CE5-CCF512297DCA}"/>
              </a:ext>
            </a:extLst>
          </p:cNvPr>
          <p:cNvGrpSpPr/>
          <p:nvPr/>
        </p:nvGrpSpPr>
        <p:grpSpPr>
          <a:xfrm>
            <a:off x="8341530" y="1425461"/>
            <a:ext cx="2905103" cy="2101885"/>
            <a:chOff x="5112227" y="1549439"/>
            <a:chExt cx="2905103" cy="210188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50333BF-0C19-4D19-B675-FB1B0C129175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F27A61F-716B-45BB-B42D-40C8BDD03AA1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9F74E41-CA42-4D77-8D46-C55740CAD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88BFDD-3B84-4FAF-916A-DB9F74D4E5B7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8260536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서잔명을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972728-ED34-42DC-B834-DC095E51EA2A}"/>
              </a:ext>
            </a:extLst>
          </p:cNvPr>
          <p:cNvCxnSpPr>
            <a:cxnSpLocks/>
          </p:cNvCxnSpPr>
          <p:nvPr/>
        </p:nvCxnSpPr>
        <p:spPr>
          <a:xfrm>
            <a:off x="8285638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8397766" y="4213163"/>
            <a:ext cx="356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달린 누적 거리를 계산해 출력해주는 기능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9" y="1170477"/>
            <a:ext cx="3810312" cy="29759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48" y="1170477"/>
            <a:ext cx="3821558" cy="2969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17" y="1170478"/>
            <a:ext cx="3651401" cy="296077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561546" y="434012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18235" y="4252185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달력에 내가 달린 날을 표시해주는 기능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5870" y="4331332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8256205" y="432546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21165" y="4536469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별로 볼 수도 있음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8800" y="4615616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507516" y="1595022"/>
            <a:ext cx="642753" cy="31380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967798" y="6278253"/>
            <a:ext cx="937558" cy="108000"/>
            <a:chOff x="6024000" y="6240545"/>
            <a:chExt cx="937558" cy="10800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209680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622998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MyRecordView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활동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946860" y="1278160"/>
            <a:ext cx="472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런닝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기록을 날짜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페이스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순으로 출력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804495" y="1357307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4" y="1087848"/>
            <a:ext cx="3638887" cy="442782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2750873" y="1528501"/>
            <a:ext cx="627399" cy="27889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772489" y="6278253"/>
            <a:ext cx="937558" cy="108000"/>
            <a:chOff x="6024000" y="6240545"/>
            <a:chExt cx="937558" cy="1080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014371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427689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5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2" y="376331"/>
            <a:ext cx="4733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UserRankView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랭킹 및 검색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8260536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서잔명을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972728-ED34-42DC-B834-DC095E51EA2A}"/>
              </a:ext>
            </a:extLst>
          </p:cNvPr>
          <p:cNvCxnSpPr>
            <a:cxnSpLocks/>
          </p:cNvCxnSpPr>
          <p:nvPr/>
        </p:nvCxnSpPr>
        <p:spPr>
          <a:xfrm>
            <a:off x="8285638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614587" y="5554503"/>
            <a:ext cx="35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Pace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 순으로 정렬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561546" y="434012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18235" y="1278160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5870" y="1357307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73026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21165" y="4536469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별로 볼 수도 있음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8800" y="4615616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6" y="904476"/>
            <a:ext cx="3608214" cy="4489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4" y="910569"/>
            <a:ext cx="3608214" cy="448900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4475905" y="5560462"/>
            <a:ext cx="35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Frequency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순으로 정렬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34344" y="5672768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8285638" y="5554503"/>
            <a:ext cx="356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Total distance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 순으로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정렬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8144077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49" y="904475"/>
            <a:ext cx="3592605" cy="44874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41" y="902905"/>
            <a:ext cx="3611846" cy="44972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556" y="901930"/>
            <a:ext cx="3600191" cy="4497646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31600" y="5159276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54201" y="5156177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295164" y="5162132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17654" y="1369245"/>
            <a:ext cx="322952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915594" y="1363450"/>
            <a:ext cx="566043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9376366" y="1357307"/>
            <a:ext cx="703466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790245" y="6278253"/>
            <a:ext cx="937558" cy="108000"/>
            <a:chOff x="6024000" y="6240545"/>
            <a:chExt cx="937558" cy="10800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032127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445445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7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93" y="353051"/>
            <a:ext cx="4907403" cy="182415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205492" y="2852804"/>
            <a:ext cx="2932615" cy="2465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기능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561546" y="434012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6" y="904476"/>
            <a:ext cx="3608214" cy="44890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09" y="2861682"/>
            <a:ext cx="2914420" cy="246566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121274" y="4019550"/>
            <a:ext cx="727545" cy="23263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49" y="3449256"/>
            <a:ext cx="2914420" cy="246566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634363" y="3440212"/>
            <a:ext cx="2932615" cy="2465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2874" y="2023469"/>
            <a:ext cx="612559" cy="16261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35621" y="335295"/>
            <a:ext cx="4926653" cy="18241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967797" y="6278253"/>
            <a:ext cx="937558" cy="108000"/>
            <a:chOff x="6024000" y="6240545"/>
            <a:chExt cx="937558" cy="10800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209679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622997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69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GroupRankView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 랭킹 및 검색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8260536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서잔명을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972728-ED34-42DC-B834-DC095E51EA2A}"/>
              </a:ext>
            </a:extLst>
          </p:cNvPr>
          <p:cNvCxnSpPr>
            <a:cxnSpLocks/>
          </p:cNvCxnSpPr>
          <p:nvPr/>
        </p:nvCxnSpPr>
        <p:spPr>
          <a:xfrm>
            <a:off x="8285638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614587" y="5554503"/>
            <a:ext cx="35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Pace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 순으로 정렬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561546" y="434012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18235" y="1278160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5870" y="1357307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73026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21165" y="4536469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별로 볼 수도 있음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8800" y="4615616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6" y="904476"/>
            <a:ext cx="3608214" cy="4489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4" y="910569"/>
            <a:ext cx="3608214" cy="448900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4475905" y="5560462"/>
            <a:ext cx="35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Frequency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순으로 정렬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34344" y="5672768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8285638" y="5554503"/>
            <a:ext cx="35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Total distance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 순으로 정렬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8144077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49" y="904475"/>
            <a:ext cx="3592605" cy="44874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541" y="902905"/>
            <a:ext cx="3611846" cy="44972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556" y="901930"/>
            <a:ext cx="3600191" cy="4497646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31600" y="5159276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54201" y="5156177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295164" y="5162132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17654" y="1369245"/>
            <a:ext cx="322952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915594" y="1363450"/>
            <a:ext cx="566043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9376366" y="1357307"/>
            <a:ext cx="703466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6" y="918256"/>
            <a:ext cx="3595671" cy="44771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22" y="901930"/>
            <a:ext cx="3598406" cy="45108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42" y="901930"/>
            <a:ext cx="3593654" cy="4510842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4976276" y="1378873"/>
            <a:ext cx="608377" cy="2669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481621" y="1387252"/>
            <a:ext cx="776804" cy="25000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42914" y="1393743"/>
            <a:ext cx="347699" cy="2669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710345" y="6278253"/>
            <a:ext cx="937558" cy="108000"/>
            <a:chOff x="6024000" y="6240545"/>
            <a:chExt cx="937558" cy="10800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952227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365545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4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기능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 상세 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907856" y="3914297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710345" y="6278253"/>
            <a:ext cx="937558" cy="108000"/>
            <a:chOff x="6024000" y="6240545"/>
            <a:chExt cx="937558" cy="10800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952227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365545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1186455"/>
            <a:ext cx="5620534" cy="2410161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3109376" y="1345535"/>
            <a:ext cx="800637" cy="4264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1140390" y="3814408"/>
            <a:ext cx="3751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그룹에 속한 사용자들을 랭킹 순서대로 출력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909336" y="426200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1141870" y="4162115"/>
            <a:ext cx="528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 멤버들끼리 다양한 정보를 주고받을 수 있는 게시판 기능</a:t>
            </a:r>
          </a:p>
        </p:txBody>
      </p:sp>
      <p:sp>
        <p:nvSpPr>
          <p:cNvPr id="3" name="모서리가 둥근 직사각형 65">
            <a:extLst>
              <a:ext uri="{FF2B5EF4-FFF2-40B4-BE49-F238E27FC236}">
                <a16:creationId xmlns:a16="http://schemas.microsoft.com/office/drawing/2014/main" id="{050A56B0-589F-2174-0AC7-940769494FF3}"/>
              </a:ext>
            </a:extLst>
          </p:cNvPr>
          <p:cNvSpPr/>
          <p:nvPr/>
        </p:nvSpPr>
        <p:spPr>
          <a:xfrm>
            <a:off x="907856" y="2522220"/>
            <a:ext cx="3306004" cy="948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1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8450795" y="1161714"/>
            <a:ext cx="343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4C8776-992D-43E2-9FBC-220C6A953F15}"/>
              </a:ext>
            </a:extLst>
          </p:cNvPr>
          <p:cNvCxnSpPr>
            <a:cxnSpLocks/>
          </p:cNvCxnSpPr>
          <p:nvPr/>
        </p:nvCxnSpPr>
        <p:spPr>
          <a:xfrm>
            <a:off x="8125506" y="1161714"/>
            <a:ext cx="2563" cy="441334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2" y="1162151"/>
            <a:ext cx="3658396" cy="20135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2" y="3561461"/>
            <a:ext cx="3658396" cy="20135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02" y="3559087"/>
            <a:ext cx="3658396" cy="20159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02" y="1162150"/>
            <a:ext cx="3658396" cy="2013599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8342795" y="1262038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8461154" y="1882286"/>
            <a:ext cx="343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8353154" y="1982610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8470032" y="2219634"/>
            <a:ext cx="343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8362032" y="2319958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8452275" y="1527179"/>
            <a:ext cx="343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8344275" y="1627503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857334" y="6278253"/>
            <a:ext cx="1767116" cy="108000"/>
            <a:chOff x="5194442" y="6240545"/>
            <a:chExt cx="1767116" cy="1080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1066EB-B24D-4966-BED9-C6B4CF511F32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9A62EE2-AE1F-4208-A383-5B23EA049678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928774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9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2" y="376331"/>
            <a:ext cx="740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기능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HomeView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Nav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Bar, Hamburger Button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8260536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서잔명을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708709" y="4252186"/>
            <a:ext cx="348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페이스 기록을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그래프로 표시해주는 기능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614587" y="5554503"/>
            <a:ext cx="356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이동할 페이지로 메뉴를 보여주는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HanburgerButton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5870" y="1357307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73026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521165" y="4536469"/>
            <a:ext cx="358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별로 볼 수도 있음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378800" y="4615616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4140625" y="5560462"/>
            <a:ext cx="356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이동할 수 있는 버튼인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 Mate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3999064" y="5672768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A529F0-A13E-4AC5-8DDC-8B52B4847BF3}"/>
              </a:ext>
            </a:extLst>
          </p:cNvPr>
          <p:cNvSpPr txBox="1"/>
          <p:nvPr/>
        </p:nvSpPr>
        <p:spPr>
          <a:xfrm>
            <a:off x="7797958" y="5554503"/>
            <a:ext cx="3566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버튼과 그룹 생성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Strava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데이터를 가져오는 기능을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가지고 있는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 Bar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7656397" y="5666809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54201" y="5156177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295164" y="5162132"/>
            <a:ext cx="461394" cy="2009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94" y="1268922"/>
            <a:ext cx="2717483" cy="271313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442" y="1356505"/>
            <a:ext cx="3639729" cy="28680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988265"/>
            <a:ext cx="9301827" cy="45116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0705" y="988265"/>
            <a:ext cx="1233995" cy="451160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80700" y="992901"/>
            <a:ext cx="8031832" cy="6999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506158" y="6278253"/>
            <a:ext cx="937558" cy="108000"/>
            <a:chOff x="6024000" y="6240545"/>
            <a:chExt cx="937558" cy="10800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748040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161358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36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기능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및 로그인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2679553" y="4252186"/>
            <a:ext cx="3486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2532390" y="4340124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12" y="1243245"/>
            <a:ext cx="2887829" cy="283596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93" y="1243372"/>
            <a:ext cx="2879258" cy="284471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6569462" y="4253663"/>
            <a:ext cx="3486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기능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6422299" y="4341601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639324" y="6278253"/>
            <a:ext cx="937558" cy="108000"/>
            <a:chOff x="6024000" y="6240545"/>
            <a:chExt cx="937558" cy="108000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881206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294524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4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미구현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1201708" y="3461652"/>
            <a:ext cx="3486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업로드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1054545" y="354959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639324" y="6278253"/>
            <a:ext cx="937558" cy="108000"/>
            <a:chOff x="6024000" y="6240545"/>
            <a:chExt cx="937558" cy="108000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881206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294524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77315EE-ED13-FD17-B6C6-A8F4BCF588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1054212"/>
            <a:ext cx="3166935" cy="2082686"/>
          </a:xfrm>
          <a:prstGeom prst="rect">
            <a:avLst/>
          </a:prstGeom>
        </p:spPr>
      </p:pic>
      <p:pic>
        <p:nvPicPr>
          <p:cNvPr id="6" name="그림 5" descr="텍스트, 친필, 폰트, 도표이(가) 표시된 사진&#10;&#10;자동 생성된 설명">
            <a:extLst>
              <a:ext uri="{FF2B5EF4-FFF2-40B4-BE49-F238E27FC236}">
                <a16:creationId xmlns:a16="http://schemas.microsoft.com/office/drawing/2014/main" id="{47F0DD61-6B86-4CD2-5FA7-A0B6AA8CDC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26" y="1054212"/>
            <a:ext cx="3166934" cy="2082686"/>
          </a:xfrm>
          <a:prstGeom prst="rect">
            <a:avLst/>
          </a:prstGeom>
        </p:spPr>
      </p:pic>
      <p:pic>
        <p:nvPicPr>
          <p:cNvPr id="10" name="그림 9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C5A49161-52B6-9FFD-3C0C-C2C449783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1" y="1054212"/>
            <a:ext cx="3163805" cy="208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5BA440-1673-DBA4-5DDF-8327D595DF5C}"/>
              </a:ext>
            </a:extLst>
          </p:cNvPr>
          <p:cNvSpPr txBox="1"/>
          <p:nvPr/>
        </p:nvSpPr>
        <p:spPr>
          <a:xfrm>
            <a:off x="1209328" y="3842652"/>
            <a:ext cx="3486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C633F5E-F32F-97A9-0F06-7D1A117608D1}"/>
              </a:ext>
            </a:extLst>
          </p:cNvPr>
          <p:cNvSpPr/>
          <p:nvPr/>
        </p:nvSpPr>
        <p:spPr>
          <a:xfrm>
            <a:off x="1062165" y="393059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EC059-891D-B917-D3A7-6D1CC8BC225E}"/>
              </a:ext>
            </a:extLst>
          </p:cNvPr>
          <p:cNvSpPr txBox="1"/>
          <p:nvPr/>
        </p:nvSpPr>
        <p:spPr>
          <a:xfrm>
            <a:off x="1209328" y="4254132"/>
            <a:ext cx="3486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 관리자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E9ECA3-F156-4627-A3A3-8BE10FCDD706}"/>
              </a:ext>
            </a:extLst>
          </p:cNvPr>
          <p:cNvSpPr/>
          <p:nvPr/>
        </p:nvSpPr>
        <p:spPr>
          <a:xfrm>
            <a:off x="1062165" y="434207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0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EC727-C86D-4E19-9987-57AC9E29E11B}"/>
              </a:ext>
            </a:extLst>
          </p:cNvPr>
          <p:cNvSpPr txBox="1"/>
          <p:nvPr/>
        </p:nvSpPr>
        <p:spPr>
          <a:xfrm>
            <a:off x="2262645" y="631334"/>
            <a:ext cx="292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4E65EE-6D0C-4996-8A11-AA48EA954E33}"/>
              </a:ext>
            </a:extLst>
          </p:cNvPr>
          <p:cNvCxnSpPr>
            <a:cxnSpLocks/>
          </p:cNvCxnSpPr>
          <p:nvPr/>
        </p:nvCxnSpPr>
        <p:spPr>
          <a:xfrm>
            <a:off x="4427455" y="985277"/>
            <a:ext cx="43489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203EB4-EC47-4159-9C8D-840EC11F6004}"/>
              </a:ext>
            </a:extLst>
          </p:cNvPr>
          <p:cNvSpPr txBox="1"/>
          <p:nvPr/>
        </p:nvSpPr>
        <p:spPr>
          <a:xfrm>
            <a:off x="4375308" y="1400776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3105B0-C1D8-4D2E-8E9E-1984D1957B7B}"/>
              </a:ext>
            </a:extLst>
          </p:cNvPr>
          <p:cNvCxnSpPr>
            <a:cxnSpLocks/>
          </p:cNvCxnSpPr>
          <p:nvPr/>
        </p:nvCxnSpPr>
        <p:spPr>
          <a:xfrm>
            <a:off x="2923880" y="5550366"/>
            <a:ext cx="585247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475F5C-6C4C-4F48-8322-ED039B76F6A4}"/>
              </a:ext>
            </a:extLst>
          </p:cNvPr>
          <p:cNvSpPr txBox="1"/>
          <p:nvPr/>
        </p:nvSpPr>
        <p:spPr>
          <a:xfrm>
            <a:off x="4359266" y="2097020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A6484-EAD3-47C1-8FD0-781B312B9205}"/>
              </a:ext>
            </a:extLst>
          </p:cNvPr>
          <p:cNvSpPr txBox="1"/>
          <p:nvPr/>
        </p:nvSpPr>
        <p:spPr>
          <a:xfrm>
            <a:off x="4359266" y="2793264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C9286-ECBA-4412-9CED-CA636BB7393C}"/>
              </a:ext>
            </a:extLst>
          </p:cNvPr>
          <p:cNvSpPr txBox="1"/>
          <p:nvPr/>
        </p:nvSpPr>
        <p:spPr>
          <a:xfrm>
            <a:off x="4359266" y="3489508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B7B4A-5F80-4B05-B19A-CDF793F4C8EA}"/>
              </a:ext>
            </a:extLst>
          </p:cNvPr>
          <p:cNvSpPr txBox="1"/>
          <p:nvPr/>
        </p:nvSpPr>
        <p:spPr>
          <a:xfrm>
            <a:off x="4868313" y="1493108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EF161-350F-49EB-8377-D057C214B36D}"/>
              </a:ext>
            </a:extLst>
          </p:cNvPr>
          <p:cNvSpPr txBox="1"/>
          <p:nvPr/>
        </p:nvSpPr>
        <p:spPr>
          <a:xfrm>
            <a:off x="4868313" y="2168130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01B42-6201-49D5-BFCA-3861DBFA8FE6}"/>
              </a:ext>
            </a:extLst>
          </p:cNvPr>
          <p:cNvSpPr txBox="1"/>
          <p:nvPr/>
        </p:nvSpPr>
        <p:spPr>
          <a:xfrm>
            <a:off x="4868313" y="2879282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F1840D-4D35-4D2B-9AB5-9A77FAB631CB}"/>
              </a:ext>
            </a:extLst>
          </p:cNvPr>
          <p:cNvSpPr txBox="1"/>
          <p:nvPr/>
        </p:nvSpPr>
        <p:spPr>
          <a:xfrm>
            <a:off x="4868313" y="3575526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F737E7-1102-42B0-A340-81C7EB15008F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A6484-EAD3-47C1-8FD0-781B312B9205}"/>
              </a:ext>
            </a:extLst>
          </p:cNvPr>
          <p:cNvSpPr txBox="1"/>
          <p:nvPr/>
        </p:nvSpPr>
        <p:spPr>
          <a:xfrm>
            <a:off x="4359266" y="4158318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01B42-6201-49D5-BFCA-3861DBFA8FE6}"/>
              </a:ext>
            </a:extLst>
          </p:cNvPr>
          <p:cNvSpPr txBox="1"/>
          <p:nvPr/>
        </p:nvSpPr>
        <p:spPr>
          <a:xfrm>
            <a:off x="4868313" y="4244336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176605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9F3948-0EDA-429F-B63D-46120446B4E9}"/>
              </a:ext>
            </a:extLst>
          </p:cNvPr>
          <p:cNvGrpSpPr/>
          <p:nvPr/>
        </p:nvGrpSpPr>
        <p:grpSpPr>
          <a:xfrm>
            <a:off x="3211398" y="2849251"/>
            <a:ext cx="5769204" cy="1159497"/>
            <a:chOff x="3211398" y="2196446"/>
            <a:chExt cx="5769204" cy="115949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75B787-838E-4B90-8300-71CA15ECAF9E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8CA360-9A64-43AF-A547-A1C0210892F3}"/>
                </a:ext>
              </a:extLst>
            </p:cNvPr>
            <p:cNvSpPr txBox="1"/>
            <p:nvPr/>
          </p:nvSpPr>
          <p:spPr>
            <a:xfrm>
              <a:off x="3574330" y="2341841"/>
              <a:ext cx="5043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)</a:t>
              </a:r>
              <a:endParaRPr lang="ko-KR" altLang="en-US" sz="4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C1E9914-7DAA-4915-B46B-0D1425A6ECB9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84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DC56EE4-4492-4EDC-A2CE-3620F4323BC7}"/>
              </a:ext>
            </a:extLst>
          </p:cNvPr>
          <p:cNvSpPr/>
          <p:nvPr/>
        </p:nvSpPr>
        <p:spPr>
          <a:xfrm>
            <a:off x="2794492" y="953981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CD6163-4308-42F0-B4A5-4842C051FC5C}"/>
              </a:ext>
            </a:extLst>
          </p:cNvPr>
          <p:cNvSpPr txBox="1"/>
          <p:nvPr/>
        </p:nvSpPr>
        <p:spPr>
          <a:xfrm>
            <a:off x="3217456" y="3844699"/>
            <a:ext cx="1747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배수아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669D23-6A82-4287-BEE1-A659C33B92D5}"/>
              </a:ext>
            </a:extLst>
          </p:cNvPr>
          <p:cNvCxnSpPr/>
          <p:nvPr/>
        </p:nvCxnSpPr>
        <p:spPr>
          <a:xfrm>
            <a:off x="1016464" y="3477400"/>
            <a:ext cx="9982986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3BF0AB-6BEE-44AF-BF65-E6E6379DBABB}"/>
              </a:ext>
            </a:extLst>
          </p:cNvPr>
          <p:cNvGrpSpPr/>
          <p:nvPr/>
        </p:nvGrpSpPr>
        <p:grpSpPr>
          <a:xfrm>
            <a:off x="3391791" y="1698438"/>
            <a:ext cx="1319144" cy="923624"/>
            <a:chOff x="3187709" y="2677877"/>
            <a:chExt cx="1867025" cy="130580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C6E7CD6-A39F-4798-B433-23DBF1B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040" y="2677877"/>
              <a:ext cx="899434" cy="89943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D98542-945E-422B-A610-D24A562F13C4}"/>
                </a:ext>
              </a:extLst>
            </p:cNvPr>
            <p:cNvSpPr txBox="1"/>
            <p:nvPr/>
          </p:nvSpPr>
          <p:spPr>
            <a:xfrm>
              <a:off x="3187709" y="3548549"/>
              <a:ext cx="1867025" cy="43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gradFill>
                    <a:gsLst>
                      <a:gs pos="0">
                        <a:srgbClr val="808080"/>
                      </a:gs>
                      <a:gs pos="100000">
                        <a:srgbClr val="80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YOUR </a:t>
              </a:r>
              <a:r>
                <a:rPr lang="en-US" altLang="ko-KR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</a:t>
              </a:r>
              <a:endParaRPr lang="ko-KR" altLang="en-US" sz="1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B496FE72-6F87-4D33-BCD7-4A05D7EB8097}"/>
              </a:ext>
            </a:extLst>
          </p:cNvPr>
          <p:cNvSpPr/>
          <p:nvPr/>
        </p:nvSpPr>
        <p:spPr>
          <a:xfrm>
            <a:off x="3771997" y="3171400"/>
            <a:ext cx="612000" cy="612000"/>
          </a:xfrm>
          <a:prstGeom prst="ellipse">
            <a:avLst/>
          </a:prstGeom>
          <a:solidFill>
            <a:srgbClr val="E7E6E6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DC56EE4-4492-4EDC-A2CE-3620F4323BC7}"/>
              </a:ext>
            </a:extLst>
          </p:cNvPr>
          <p:cNvSpPr/>
          <p:nvPr/>
        </p:nvSpPr>
        <p:spPr>
          <a:xfrm>
            <a:off x="6844194" y="964338"/>
            <a:ext cx="2520000" cy="25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3BF0AB-6BEE-44AF-BF65-E6E6379DBABB}"/>
              </a:ext>
            </a:extLst>
          </p:cNvPr>
          <p:cNvGrpSpPr/>
          <p:nvPr/>
        </p:nvGrpSpPr>
        <p:grpSpPr>
          <a:xfrm>
            <a:off x="7441493" y="1708795"/>
            <a:ext cx="1319144" cy="923624"/>
            <a:chOff x="3187709" y="2677877"/>
            <a:chExt cx="1867025" cy="130580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C6E7CD6-A39F-4798-B433-23DBF1B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040" y="2677877"/>
              <a:ext cx="899434" cy="89943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D98542-945E-422B-A610-D24A562F13C4}"/>
                </a:ext>
              </a:extLst>
            </p:cNvPr>
            <p:cNvSpPr txBox="1"/>
            <p:nvPr/>
          </p:nvSpPr>
          <p:spPr>
            <a:xfrm>
              <a:off x="3187709" y="3548549"/>
              <a:ext cx="1867025" cy="43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gradFill>
                    <a:gsLst>
                      <a:gs pos="0">
                        <a:srgbClr val="808080"/>
                      </a:gs>
                      <a:gs pos="100000">
                        <a:srgbClr val="80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YOUR </a:t>
              </a:r>
              <a:r>
                <a:rPr lang="en-US" altLang="ko-KR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IMAGE</a:t>
              </a:r>
              <a:endParaRPr lang="ko-KR" altLang="en-US" sz="1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B496FE72-6F87-4D33-BCD7-4A05D7EB8097}"/>
              </a:ext>
            </a:extLst>
          </p:cNvPr>
          <p:cNvSpPr/>
          <p:nvPr/>
        </p:nvSpPr>
        <p:spPr>
          <a:xfrm>
            <a:off x="7821699" y="3181757"/>
            <a:ext cx="612000" cy="612000"/>
          </a:xfrm>
          <a:prstGeom prst="ellipse">
            <a:avLst/>
          </a:prstGeom>
          <a:solidFill>
            <a:srgbClr val="E7E6E6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5686892" y="6278253"/>
            <a:ext cx="937558" cy="108000"/>
            <a:chOff x="6024000" y="6240545"/>
            <a:chExt cx="937558" cy="108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5279997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4865218" y="6279732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CD6163-4308-42F0-B4A5-4842C051FC5C}"/>
              </a:ext>
            </a:extLst>
          </p:cNvPr>
          <p:cNvSpPr txBox="1"/>
          <p:nvPr/>
        </p:nvSpPr>
        <p:spPr>
          <a:xfrm>
            <a:off x="7303425" y="3844699"/>
            <a:ext cx="1747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유석민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그림, 일러스트레이션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6B39CC23-A36F-764E-090D-F69061DDE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59" y="831352"/>
            <a:ext cx="2533333" cy="26302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그림 7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4BD1F10E-4669-A917-C73D-75F370835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94" y="852005"/>
            <a:ext cx="2520000" cy="2609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5F2CF-B114-2D04-54EE-E1D8C770A901}"/>
              </a:ext>
            </a:extLst>
          </p:cNvPr>
          <p:cNvSpPr txBox="1"/>
          <p:nvPr/>
        </p:nvSpPr>
        <p:spPr>
          <a:xfrm>
            <a:off x="3538954" y="4209719"/>
            <a:ext cx="31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1A70F9-208B-511E-9744-BEC23C1CDB87}"/>
              </a:ext>
            </a:extLst>
          </p:cNvPr>
          <p:cNvSpPr/>
          <p:nvPr/>
        </p:nvSpPr>
        <p:spPr>
          <a:xfrm>
            <a:off x="3391791" y="4297657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3F638-3049-28AF-7042-90AC01C14CA5}"/>
              </a:ext>
            </a:extLst>
          </p:cNvPr>
          <p:cNvSpPr txBox="1"/>
          <p:nvPr/>
        </p:nvSpPr>
        <p:spPr>
          <a:xfrm>
            <a:off x="3538954" y="4573549"/>
            <a:ext cx="31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파트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2D342B-5BD3-9DC8-0740-B0105AD4FA1D}"/>
              </a:ext>
            </a:extLst>
          </p:cNvPr>
          <p:cNvSpPr/>
          <p:nvPr/>
        </p:nvSpPr>
        <p:spPr>
          <a:xfrm>
            <a:off x="3391791" y="4661487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4C61E-E48C-F517-BE94-EE4B14F83727}"/>
              </a:ext>
            </a:extLst>
          </p:cNvPr>
          <p:cNvSpPr txBox="1"/>
          <p:nvPr/>
        </p:nvSpPr>
        <p:spPr>
          <a:xfrm>
            <a:off x="3538954" y="4943086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 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Strava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9DB29-0563-C627-1D1E-2E0D8A137954}"/>
              </a:ext>
            </a:extLst>
          </p:cNvPr>
          <p:cNvSpPr/>
          <p:nvPr/>
        </p:nvSpPr>
        <p:spPr>
          <a:xfrm>
            <a:off x="3391791" y="5031024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59703-1A2E-BD0F-D98D-259A0498F93D}"/>
              </a:ext>
            </a:extLst>
          </p:cNvPr>
          <p:cNvSpPr txBox="1"/>
          <p:nvPr/>
        </p:nvSpPr>
        <p:spPr>
          <a:xfrm>
            <a:off x="7667801" y="4621621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전반적인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View, Component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함수 제작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CF2B21-8EC6-B85B-3434-189B3CD32A47}"/>
              </a:ext>
            </a:extLst>
          </p:cNvPr>
          <p:cNvSpPr/>
          <p:nvPr/>
        </p:nvSpPr>
        <p:spPr>
          <a:xfrm>
            <a:off x="7520638" y="4709559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FC9A53-4034-6707-2FC1-C80F2720C647}"/>
              </a:ext>
            </a:extLst>
          </p:cNvPr>
          <p:cNvSpPr txBox="1"/>
          <p:nvPr/>
        </p:nvSpPr>
        <p:spPr>
          <a:xfrm>
            <a:off x="3538954" y="5454748"/>
            <a:ext cx="31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C67AF7-1C30-CAE3-5E1F-0E6C764161B9}"/>
              </a:ext>
            </a:extLst>
          </p:cNvPr>
          <p:cNvSpPr/>
          <p:nvPr/>
        </p:nvSpPr>
        <p:spPr>
          <a:xfrm>
            <a:off x="3391791" y="5542686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170E4-C252-F08A-0B0A-60DF4F91A122}"/>
              </a:ext>
            </a:extLst>
          </p:cNvPr>
          <p:cNvSpPr txBox="1"/>
          <p:nvPr/>
        </p:nvSpPr>
        <p:spPr>
          <a:xfrm>
            <a:off x="7667801" y="4244809"/>
            <a:ext cx="31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0C4515-3024-7021-AD27-621BA35CF82E}"/>
              </a:ext>
            </a:extLst>
          </p:cNvPr>
          <p:cNvSpPr/>
          <p:nvPr/>
        </p:nvSpPr>
        <p:spPr>
          <a:xfrm>
            <a:off x="7520638" y="4332747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8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62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이유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 러닝 서비스의 아쉬움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4" descr="목업-2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857334" y="6278253"/>
            <a:ext cx="1767116" cy="108000"/>
            <a:chOff x="5194442" y="6240545"/>
            <a:chExt cx="1767116" cy="108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71066EB-B24D-4966-BED9-C6B4CF511F32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9A62EE2-AE1F-4208-A383-5B23EA049678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E09E390-2038-788D-7F55-8761321C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984145"/>
            <a:ext cx="3284541" cy="4521305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2B52B3-3B80-3753-1EAC-0262630FE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85" y="984145"/>
            <a:ext cx="3284541" cy="4521305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BEC71D9-168D-08DC-E98A-CFE170D9F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45" y="984145"/>
            <a:ext cx="3284541" cy="4521305"/>
          </a:xfrm>
          <a:prstGeom prst="rect">
            <a:avLst/>
          </a:prstGeom>
        </p:spPr>
      </p:pic>
      <p:sp>
        <p:nvSpPr>
          <p:cNvPr id="17" name="모서리가 둥근 직사각형 58">
            <a:extLst>
              <a:ext uri="{FF2B5EF4-FFF2-40B4-BE49-F238E27FC236}">
                <a16:creationId xmlns:a16="http://schemas.microsoft.com/office/drawing/2014/main" id="{CADA853A-17AD-9419-04D8-B980FF4E5152}"/>
              </a:ext>
            </a:extLst>
          </p:cNvPr>
          <p:cNvSpPr/>
          <p:nvPr/>
        </p:nvSpPr>
        <p:spPr>
          <a:xfrm>
            <a:off x="4422585" y="4333874"/>
            <a:ext cx="3284541" cy="26035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2D242-E4B5-3CF7-729A-214D0A9148C6}"/>
              </a:ext>
            </a:extLst>
          </p:cNvPr>
          <p:cNvSpPr txBox="1"/>
          <p:nvPr/>
        </p:nvSpPr>
        <p:spPr>
          <a:xfrm>
            <a:off x="957868" y="5575994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친구를 등록하기 위해서는 연락처를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알아야 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CDB87FE-08C5-9E6F-5301-C9A7B814FCC3}"/>
              </a:ext>
            </a:extLst>
          </p:cNvPr>
          <p:cNvSpPr/>
          <p:nvPr/>
        </p:nvSpPr>
        <p:spPr>
          <a:xfrm>
            <a:off x="810705" y="5663932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2BA31-3838-46B6-18A8-3B0F668F34E6}"/>
              </a:ext>
            </a:extLst>
          </p:cNvPr>
          <p:cNvSpPr txBox="1"/>
          <p:nvPr/>
        </p:nvSpPr>
        <p:spPr>
          <a:xfrm>
            <a:off x="4569748" y="5575994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사용자의 기록을 살펴보는 게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직관적이지 않다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6DDA29-C5AC-0D22-E807-249258737A64}"/>
              </a:ext>
            </a:extLst>
          </p:cNvPr>
          <p:cNvSpPr/>
          <p:nvPr/>
        </p:nvSpPr>
        <p:spPr>
          <a:xfrm>
            <a:off x="4422585" y="5663932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D2FB9-2C14-7792-0AB9-F73CCD48E5B8}"/>
              </a:ext>
            </a:extLst>
          </p:cNvPr>
          <p:cNvSpPr txBox="1"/>
          <p:nvPr/>
        </p:nvSpPr>
        <p:spPr>
          <a:xfrm>
            <a:off x="8135908" y="5617873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나의 기록을 살펴보는 게 직관적이지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A439A6-4FA5-8E8D-53B8-560C4E6D658E}"/>
              </a:ext>
            </a:extLst>
          </p:cNvPr>
          <p:cNvSpPr/>
          <p:nvPr/>
        </p:nvSpPr>
        <p:spPr>
          <a:xfrm>
            <a:off x="7988745" y="5705811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0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7868F0-0926-4AFA-910A-1AED3C14F9A0}"/>
              </a:ext>
            </a:extLst>
          </p:cNvPr>
          <p:cNvGrpSpPr/>
          <p:nvPr/>
        </p:nvGrpSpPr>
        <p:grpSpPr>
          <a:xfrm>
            <a:off x="4643448" y="1425461"/>
            <a:ext cx="2905103" cy="2101885"/>
            <a:chOff x="5112227" y="1549439"/>
            <a:chExt cx="2905103" cy="21018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F224F46-70A6-4EE4-AD99-9AB4F7DA2833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7E8B79F-2037-4DAB-B4A8-3494767003F5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90A8F70-A8A7-43F2-ADF2-E25913AF3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514DCB-FA23-4F43-911A-7251FE65FEEC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876479-DF21-4FA9-9CE5-CCF512297DCA}"/>
              </a:ext>
            </a:extLst>
          </p:cNvPr>
          <p:cNvGrpSpPr/>
          <p:nvPr/>
        </p:nvGrpSpPr>
        <p:grpSpPr>
          <a:xfrm>
            <a:off x="8341530" y="1425461"/>
            <a:ext cx="2905103" cy="2101885"/>
            <a:chOff x="5112227" y="1549439"/>
            <a:chExt cx="2905103" cy="210188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50333BF-0C19-4D19-B675-FB1B0C129175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F27A61F-716B-45BB-B42D-40C8BDD03AA1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9F74E41-CA42-4D77-8D46-C55740CAD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88BFDD-3B84-4FAF-916A-DB9F74D4E5B7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523756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운동 기록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548858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117765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라이벌과 경쟁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142867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7861043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972728-ED34-42DC-B834-DC095E51EA2A}"/>
              </a:ext>
            </a:extLst>
          </p:cNvPr>
          <p:cNvCxnSpPr>
            <a:cxnSpLocks/>
          </p:cNvCxnSpPr>
          <p:nvPr/>
        </p:nvCxnSpPr>
        <p:spPr>
          <a:xfrm>
            <a:off x="7886145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4" descr="목업-2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08" y="1139575"/>
            <a:ext cx="3937934" cy="2478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3" y="1139573"/>
            <a:ext cx="3966441" cy="24786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139573"/>
            <a:ext cx="4014065" cy="247861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857334" y="6278253"/>
            <a:ext cx="1767116" cy="108000"/>
            <a:chOff x="5194442" y="6240545"/>
            <a:chExt cx="1767116" cy="108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71066EB-B24D-4966-BED9-C6B4CF511F32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9A62EE2-AE1F-4208-A383-5B23EA049678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4E7C46-EB11-5C26-7D47-D10C68AEE580}"/>
              </a:ext>
            </a:extLst>
          </p:cNvPr>
          <p:cNvSpPr txBox="1"/>
          <p:nvPr/>
        </p:nvSpPr>
        <p:spPr>
          <a:xfrm>
            <a:off x="690974" y="4299940"/>
            <a:ext cx="3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나이키 런 클럽과 마찬가지로 나의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런닝을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측정하고 기록할 수 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E492130-18A9-9E79-E2ED-38995275D9F9}"/>
              </a:ext>
            </a:extLst>
          </p:cNvPr>
          <p:cNvSpPr/>
          <p:nvPr/>
        </p:nvSpPr>
        <p:spPr>
          <a:xfrm>
            <a:off x="543811" y="4387878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64003-BE90-E08D-C6C1-0CADFF98FEBA}"/>
              </a:ext>
            </a:extLst>
          </p:cNvPr>
          <p:cNvSpPr txBox="1"/>
          <p:nvPr/>
        </p:nvSpPr>
        <p:spPr>
          <a:xfrm>
            <a:off x="4290030" y="4299940"/>
            <a:ext cx="3314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등록된 친구가 아니더라도 정보 공개를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허용한 사용자의 기록을 통해 나의 실력을 가늠하거나 동기부여가 될 수 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34EB007-79CB-0169-25DD-2F3A56CF7EF6}"/>
              </a:ext>
            </a:extLst>
          </p:cNvPr>
          <p:cNvSpPr/>
          <p:nvPr/>
        </p:nvSpPr>
        <p:spPr>
          <a:xfrm>
            <a:off x="4142867" y="4387878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90A82-C150-6C0F-275F-FAFEEFDFD84B}"/>
              </a:ext>
            </a:extLst>
          </p:cNvPr>
          <p:cNvSpPr txBox="1"/>
          <p:nvPr/>
        </p:nvSpPr>
        <p:spPr>
          <a:xfrm>
            <a:off x="8007579" y="4299940"/>
            <a:ext cx="3314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등이 비슷한 다른 사용자나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지인들과 그룹을 형성해 커뮤니케이션을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779BA4-155A-F46D-4AC3-413A39C4F89C}"/>
              </a:ext>
            </a:extLst>
          </p:cNvPr>
          <p:cNvSpPr/>
          <p:nvPr/>
        </p:nvSpPr>
        <p:spPr>
          <a:xfrm>
            <a:off x="7860416" y="4387878"/>
            <a:ext cx="97181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5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7868F0-0926-4AFA-910A-1AED3C14F9A0}"/>
              </a:ext>
            </a:extLst>
          </p:cNvPr>
          <p:cNvGrpSpPr/>
          <p:nvPr/>
        </p:nvGrpSpPr>
        <p:grpSpPr>
          <a:xfrm>
            <a:off x="4643448" y="1425461"/>
            <a:ext cx="2905103" cy="2101885"/>
            <a:chOff x="5112227" y="1549439"/>
            <a:chExt cx="2905103" cy="21018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F224F46-70A6-4EE4-AD99-9AB4F7DA2833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7E8B79F-2037-4DAB-B4A8-3494767003F5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90A8F70-A8A7-43F2-ADF2-E25913AF3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514DCB-FA23-4F43-911A-7251FE65FEEC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B5189-487B-4D32-9BCD-4FC7A9BDF62D}"/>
              </a:ext>
            </a:extLst>
          </p:cNvPr>
          <p:cNvGrpSpPr/>
          <p:nvPr/>
        </p:nvGrpSpPr>
        <p:grpSpPr>
          <a:xfrm>
            <a:off x="923249" y="1425461"/>
            <a:ext cx="2905103" cy="2101885"/>
            <a:chOff x="5112227" y="1549439"/>
            <a:chExt cx="2905103" cy="21018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93D3A5-E358-4F56-A7BA-2C097B79C170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F23A281-E1EF-4677-89A9-F405F1939873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49F0A80-C01B-4A5E-8FD6-F4779A5CF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D30DAB-4073-42CB-A142-659020D9A281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876479-DF21-4FA9-9CE5-CCF512297DCA}"/>
              </a:ext>
            </a:extLst>
          </p:cNvPr>
          <p:cNvGrpSpPr/>
          <p:nvPr/>
        </p:nvGrpSpPr>
        <p:grpSpPr>
          <a:xfrm>
            <a:off x="8341530" y="1425461"/>
            <a:ext cx="2905103" cy="2101885"/>
            <a:chOff x="5112227" y="1549439"/>
            <a:chExt cx="2905103" cy="210188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50333BF-0C19-4D19-B675-FB1B0C129175}"/>
                </a:ext>
              </a:extLst>
            </p:cNvPr>
            <p:cNvSpPr/>
            <p:nvPr/>
          </p:nvSpPr>
          <p:spPr>
            <a:xfrm>
              <a:off x="5112227" y="1549439"/>
              <a:ext cx="2905103" cy="2101885"/>
            </a:xfrm>
            <a:prstGeom prst="roundRect">
              <a:avLst>
                <a:gd name="adj" fmla="val 1397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F27A61F-716B-45BB-B42D-40C8BDD03AA1}"/>
                </a:ext>
              </a:extLst>
            </p:cNvPr>
            <p:cNvGrpSpPr/>
            <p:nvPr/>
          </p:nvGrpSpPr>
          <p:grpSpPr>
            <a:xfrm>
              <a:off x="5905206" y="2138569"/>
              <a:ext cx="1319144" cy="923624"/>
              <a:chOff x="3187709" y="2677877"/>
              <a:chExt cx="1867025" cy="130580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9F74E41-CA42-4D77-8D46-C55740CAD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040" y="2677877"/>
                <a:ext cx="899434" cy="899434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88BFDD-3B84-4FAF-916A-DB9F74D4E5B7}"/>
                  </a:ext>
                </a:extLst>
              </p:cNvPr>
              <p:cNvSpPr txBox="1"/>
              <p:nvPr/>
            </p:nvSpPr>
            <p:spPr>
              <a:xfrm>
                <a:off x="3187709" y="3548549"/>
                <a:ext cx="1867025" cy="43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1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1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56CC3-595F-4E6F-BB98-1BBCD175C90A}"/>
              </a:ext>
            </a:extLst>
          </p:cNvPr>
          <p:cNvSpPr txBox="1"/>
          <p:nvPr/>
        </p:nvSpPr>
        <p:spPr>
          <a:xfrm>
            <a:off x="923249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948351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71BFD1-DE7A-4487-8760-93E93842A01A}"/>
              </a:ext>
            </a:extLst>
          </p:cNvPr>
          <p:cNvSpPr txBox="1"/>
          <p:nvPr/>
        </p:nvSpPr>
        <p:spPr>
          <a:xfrm>
            <a:off x="8260536" y="3777922"/>
            <a:ext cx="300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서잔명을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A972728-ED34-42DC-B834-DC095E51EA2A}"/>
              </a:ext>
            </a:extLst>
          </p:cNvPr>
          <p:cNvCxnSpPr>
            <a:cxnSpLocks/>
          </p:cNvCxnSpPr>
          <p:nvPr/>
        </p:nvCxnSpPr>
        <p:spPr>
          <a:xfrm>
            <a:off x="8285638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0" y="970422"/>
            <a:ext cx="10466641" cy="421413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857334" y="6278253"/>
            <a:ext cx="1767116" cy="108000"/>
            <a:chOff x="5194442" y="6240545"/>
            <a:chExt cx="1767116" cy="10800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9A62EE2-AE1F-4208-A383-5B23EA049678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6096744" y="6279730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5681965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261250" y="6272334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5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및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D930CC1-71D4-43CF-A7C0-D4B4EB5ECA54}"/>
              </a:ext>
            </a:extLst>
          </p:cNvPr>
          <p:cNvSpPr txBox="1"/>
          <p:nvPr/>
        </p:nvSpPr>
        <p:spPr>
          <a:xfrm>
            <a:off x="4684898" y="3777922"/>
            <a:ext cx="272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사진명을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적으시오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2CB5126-966A-4D05-87D2-B6D9EED417AA}"/>
              </a:ext>
            </a:extLst>
          </p:cNvPr>
          <p:cNvCxnSpPr>
            <a:cxnSpLocks/>
          </p:cNvCxnSpPr>
          <p:nvPr/>
        </p:nvCxnSpPr>
        <p:spPr>
          <a:xfrm>
            <a:off x="4710000" y="4176366"/>
            <a:ext cx="2880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4710003" y="4213163"/>
            <a:ext cx="2901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자세한 내용을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적으시오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사진과 관련된 내용을 자세히 풀어서 작성하시면 좋을 것 같아요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아니면 이모지를 이용하여 나타낸 이미지로 해서 작성해도 좋을 듯 싶습니다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920937" y="6278253"/>
            <a:ext cx="522779" cy="108000"/>
            <a:chOff x="6438779" y="6240545"/>
            <a:chExt cx="522779" cy="108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748040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6576137" y="6279730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161358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4" y="1161595"/>
            <a:ext cx="8732791" cy="48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1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및 기술 스택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920937" y="6278253"/>
            <a:ext cx="522779" cy="108000"/>
            <a:chOff x="6438779" y="6240545"/>
            <a:chExt cx="522779" cy="10800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5748040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6D91AEA-3E80-4020-A50B-199BD27A4146}"/>
              </a:ext>
            </a:extLst>
          </p:cNvPr>
          <p:cNvSpPr/>
          <p:nvPr/>
        </p:nvSpPr>
        <p:spPr>
          <a:xfrm>
            <a:off x="6576137" y="6279730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161358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67" y="4665547"/>
            <a:ext cx="859602" cy="8596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74" y="4664014"/>
            <a:ext cx="861135" cy="861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" r="75087"/>
          <a:stretch/>
        </p:blipFill>
        <p:spPr>
          <a:xfrm>
            <a:off x="5309254" y="1420893"/>
            <a:ext cx="883594" cy="855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r="63313" b="17542"/>
          <a:stretch/>
        </p:blipFill>
        <p:spPr>
          <a:xfrm>
            <a:off x="4144481" y="1420893"/>
            <a:ext cx="1005399" cy="8611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69" y="2934353"/>
            <a:ext cx="924590" cy="8611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23" y="2995524"/>
            <a:ext cx="1008364" cy="11956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58" y="3151137"/>
            <a:ext cx="2124042" cy="5384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3" y="2995524"/>
            <a:ext cx="554299" cy="8497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43" y="2995524"/>
            <a:ext cx="1011492" cy="8669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18359" r="36844" b="45541"/>
          <a:stretch/>
        </p:blipFill>
        <p:spPr>
          <a:xfrm>
            <a:off x="6435478" y="1351849"/>
            <a:ext cx="1003177" cy="8611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85" y="1420893"/>
            <a:ext cx="861135" cy="8611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45" y="935526"/>
            <a:ext cx="2753045" cy="19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5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2" y="376331"/>
            <a:ext cx="5431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Strava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API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런닝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C782616-74F6-46D2-B6BA-3FA50A718CBA}"/>
              </a:ext>
            </a:extLst>
          </p:cNvPr>
          <p:cNvCxnSpPr>
            <a:cxnSpLocks/>
          </p:cNvCxnSpPr>
          <p:nvPr/>
        </p:nvCxnSpPr>
        <p:spPr>
          <a:xfrm>
            <a:off x="4901902" y="4513796"/>
            <a:ext cx="636005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92C669-8553-41E4-959C-15B81EFFF3D7}"/>
              </a:ext>
            </a:extLst>
          </p:cNvPr>
          <p:cNvSpPr txBox="1"/>
          <p:nvPr/>
        </p:nvSpPr>
        <p:spPr>
          <a:xfrm>
            <a:off x="5075798" y="4699132"/>
            <a:ext cx="601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Strava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런닝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기록을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서비스와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9A62EE2-AE1F-4208-A383-5B23EA049678}"/>
              </a:ext>
            </a:extLst>
          </p:cNvPr>
          <p:cNvSpPr/>
          <p:nvPr/>
        </p:nvSpPr>
        <p:spPr>
          <a:xfrm>
            <a:off x="4928635" y="478707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4CD02CC-5E76-421E-B759-DA9518F6A8E3}"/>
              </a:ext>
            </a:extLst>
          </p:cNvPr>
          <p:cNvGrpSpPr/>
          <p:nvPr/>
        </p:nvGrpSpPr>
        <p:grpSpPr>
          <a:xfrm>
            <a:off x="4967798" y="6278253"/>
            <a:ext cx="937558" cy="108000"/>
            <a:chOff x="6024000" y="6240545"/>
            <a:chExt cx="937558" cy="10800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6D91AEA-3E80-4020-A50B-199BD27A4146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7B398E6-31F3-492C-A25C-6DD67829BC20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E4105E9-ADD8-46B3-9AF3-DDDB07ED5B17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A7B398E6-31F3-492C-A25C-6DD67829BC20}"/>
              </a:ext>
            </a:extLst>
          </p:cNvPr>
          <p:cNvSpPr/>
          <p:nvPr/>
        </p:nvSpPr>
        <p:spPr>
          <a:xfrm>
            <a:off x="6209680" y="6279732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71066EB-B24D-4966-BED9-C6B4CF511F32}"/>
              </a:ext>
            </a:extLst>
          </p:cNvPr>
          <p:cNvSpPr/>
          <p:nvPr/>
        </p:nvSpPr>
        <p:spPr>
          <a:xfrm>
            <a:off x="6622998" y="6279730"/>
            <a:ext cx="108000" cy="108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1324438"/>
            <a:ext cx="2848373" cy="16290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36700" y="2077908"/>
            <a:ext cx="1822450" cy="3492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18" y="1315842"/>
            <a:ext cx="6346034" cy="3024282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4915918" y="1315842"/>
            <a:ext cx="6346034" cy="30242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543300" y="2077908"/>
            <a:ext cx="1257300" cy="29064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2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517</Words>
  <Application>Microsoft Office PowerPoint</Application>
  <PresentationFormat>와이드스크린</PresentationFormat>
  <Paragraphs>146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KoPub돋움체 Bold</vt:lpstr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혜빈</dc:creator>
  <cp:lastModifiedBy>SSAFY</cp:lastModifiedBy>
  <cp:revision>54</cp:revision>
  <dcterms:created xsi:type="dcterms:W3CDTF">2020-09-09T15:27:43Z</dcterms:created>
  <dcterms:modified xsi:type="dcterms:W3CDTF">2024-05-24T06:53:56Z</dcterms:modified>
</cp:coreProperties>
</file>